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58" r:id="rId19"/>
    <p:sldId id="259" r:id="rId20"/>
    <p:sldId id="276" r:id="rId21"/>
    <p:sldId id="260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15" r:id="rId46"/>
    <p:sldId id="313" r:id="rId47"/>
    <p:sldId id="314" r:id="rId48"/>
    <p:sldId id="300" r:id="rId49"/>
    <p:sldId id="301" r:id="rId50"/>
    <p:sldId id="302" r:id="rId51"/>
    <p:sldId id="303" r:id="rId52"/>
    <p:sldId id="304" r:id="rId53"/>
    <p:sldId id="310" r:id="rId54"/>
    <p:sldId id="311" r:id="rId55"/>
    <p:sldId id="312" r:id="rId56"/>
    <p:sldId id="305" r:id="rId57"/>
    <p:sldId id="306" r:id="rId58"/>
    <p:sldId id="307" r:id="rId59"/>
    <p:sldId id="308" r:id="rId60"/>
    <p:sldId id="309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58FEF-2C67-4711-9C0F-6228FFA50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0119A-99D0-4CB9-B383-17F38AE37B79}" type="datetimeFigureOut">
              <a:rPr lang="en-US" smtClean="0"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B936E-A600-40FD-A68F-61CF8D2CB2A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Electrical Circuit Analysis Set 1: Basic Concepts and Resistive Circuits </a:t>
            </a:r>
            <a:r>
              <a:rPr lang="en-US" dirty="0" err="1"/>
              <a:t>Dr.Amnach</a:t>
            </a:r>
            <a:r>
              <a:rPr lang="en-US" dirty="0"/>
              <a:t> </a:t>
            </a:r>
            <a:r>
              <a:rPr lang="en-US" dirty="0" err="1" smtClean="0"/>
              <a:t>Khawne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Department </a:t>
            </a:r>
            <a:r>
              <a:rPr lang="en-US" dirty="0"/>
              <a:t>of Computer Engineering, KMITLkkamnach@kmitl.ac.th, kkamnach@hotmail.com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39400" cy="783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29875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8925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39400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10825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29875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77500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20350" cy="780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224" y="9891"/>
            <a:ext cx="9157224" cy="6848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631" y="0"/>
            <a:ext cx="91552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331" y="0"/>
            <a:ext cx="91946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87025" cy="782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334625" cy="780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61988" y="-481013"/>
            <a:ext cx="10467976" cy="782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58450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58450" cy="785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8925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87025" cy="783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39400" cy="788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77500" cy="785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10825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32"/>
            <a:ext cx="9159831" cy="684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20350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8925" cy="781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8925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39400" cy="789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67975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20350" cy="783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39400" cy="780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67975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8925" cy="783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8925" cy="782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946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29875" cy="773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8925" cy="783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58450" cy="785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58450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39400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00608" y="0"/>
            <a:ext cx="10458450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Wires</a:t>
            </a:r>
            <a:endParaRPr lang="th-TH" smtClean="0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Wire are the most common form of conductive material used in electrical applications.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Wire vary in diameter size and are arranged according to standard gauge number, called AWG (American Wire Gauge) size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/>
              <a:t>The larger the gauge number is, the smaller the wire diameter is.</a:t>
            </a:r>
            <a:endParaRPr lang="th-TH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5" name="Picture 29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0200"/>
            <a:ext cx="9144000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6" name="Picture 300" descr="Stranded_lamp_w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1600" y="1524000"/>
            <a:ext cx="2312988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58450" cy="783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67975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915"/>
            <a:ext cx="9158601" cy="6847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29875" cy="781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67975" cy="785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58450" cy="786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Color-code bands on a resistor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23495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/>
              <a:t>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 band is the first digit of the resistance value.</a:t>
            </a:r>
          </a:p>
          <a:p>
            <a:pPr eaLnBrk="1" hangingPunct="1">
              <a:defRPr/>
            </a:pPr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band is the second digit of the resistance value.</a:t>
            </a:r>
          </a:p>
          <a:p>
            <a:pPr eaLnBrk="1" hangingPunct="1">
              <a:defRPr/>
            </a:pPr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band is the multiplier (number of zeros).</a:t>
            </a:r>
          </a:p>
          <a:p>
            <a:pPr eaLnBrk="1" hangingPunct="1">
              <a:defRPr/>
            </a:pPr>
            <a:r>
              <a:rPr lang="en-US" sz="2800" dirty="0" smtClean="0"/>
              <a:t>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band indicates the tolerance.</a:t>
            </a:r>
          </a:p>
          <a:p>
            <a:pPr eaLnBrk="1" hangingPunct="1">
              <a:defRPr/>
            </a:pPr>
            <a:endParaRPr lang="en-US" sz="2800" dirty="0" smtClean="0"/>
          </a:p>
        </p:txBody>
      </p:sp>
      <p:pic>
        <p:nvPicPr>
          <p:cNvPr id="32772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47800" y="4038600"/>
            <a:ext cx="6164263" cy="2181225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Resistor color code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600200" y="1219200"/>
            <a:ext cx="5715000" cy="5202238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Precision Resistors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Precision resistor values are identified with 5 color bands, the first 3 bands indicate resistance value, the 4</a:t>
            </a:r>
            <a:r>
              <a:rPr lang="en-US" baseline="30000" smtClean="0"/>
              <a:t>th</a:t>
            </a:r>
            <a:r>
              <a:rPr lang="en-US" smtClean="0"/>
              <a:t> band is the multiplier, and the 5</a:t>
            </a:r>
            <a:r>
              <a:rPr lang="en-US" baseline="30000" smtClean="0"/>
              <a:t>th</a:t>
            </a:r>
            <a:r>
              <a:rPr lang="en-US" smtClean="0"/>
              <a:t> band indicates the tolerance.</a:t>
            </a:r>
          </a:p>
          <a:p>
            <a:pPr eaLnBrk="1" hangingPunct="1">
              <a:defRPr/>
            </a:pPr>
            <a:r>
              <a:rPr lang="en-US" smtClean="0"/>
              <a:t>Precision resistors will have a tolerance of 2%, 1%, 0.5%, 0.25% or 0.1%.</a:t>
            </a:r>
          </a:p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67975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47700" y="-485775"/>
            <a:ext cx="10439400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39400" cy="784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48925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719" y="0"/>
            <a:ext cx="917743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29875" cy="783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le29559_01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" y="411163"/>
            <a:ext cx="9118600" cy="603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39400" cy="782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163</Words>
  <Application>Microsoft Office PowerPoint</Application>
  <PresentationFormat>On-screen Show (4:3)</PresentationFormat>
  <Paragraphs>14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Electrical Circuit Analysis Set 1: Basic Concepts and Resistive Circuits Dr.Amnach Khawne Department of Computer Engineering, KMITLkkamnach@kmitl.ac.th, kkamnach@hotmail.com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Wires</vt:lpstr>
      <vt:lpstr>Slide 47</vt:lpstr>
      <vt:lpstr>Slide 48</vt:lpstr>
      <vt:lpstr>Slide 49</vt:lpstr>
      <vt:lpstr>Slide 50</vt:lpstr>
      <vt:lpstr>Slide 51</vt:lpstr>
      <vt:lpstr>Slide 52</vt:lpstr>
      <vt:lpstr>Color-code bands on a resistor</vt:lpstr>
      <vt:lpstr>Resistor color code</vt:lpstr>
      <vt:lpstr>Precision Resistors</vt:lpstr>
      <vt:lpstr>Slide 56</vt:lpstr>
      <vt:lpstr>Slide 57</vt:lpstr>
      <vt:lpstr>Slide 58</vt:lpstr>
      <vt:lpstr>Slide 59</vt:lpstr>
      <vt:lpstr>Slide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11</cp:revision>
  <dcterms:created xsi:type="dcterms:W3CDTF">2012-09-22T22:51:46Z</dcterms:created>
  <dcterms:modified xsi:type="dcterms:W3CDTF">2012-09-23T00:51:51Z</dcterms:modified>
</cp:coreProperties>
</file>